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32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65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00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64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93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74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76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6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28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61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75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9EAD-9646-400E-BC24-45C997A59D61}" type="datetimeFigureOut">
              <a:rPr lang="ru-RU" smtClean="0"/>
              <a:t>11.11.2011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AEA7B-76A4-4AC3-952C-DFB909639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96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69875" y="476250"/>
            <a:ext cx="989013" cy="1081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555" name="TextBox 8"/>
          <p:cNvSpPr txBox="1">
            <a:spLocks noChangeArrowheads="1"/>
          </p:cNvSpPr>
          <p:nvPr/>
        </p:nvSpPr>
        <p:spPr bwMode="auto">
          <a:xfrm>
            <a:off x="684213" y="4797425"/>
            <a:ext cx="37433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>
                <a:solidFill>
                  <a:srgbClr val="800000"/>
                </a:solidFill>
              </a:rPr>
              <a:t>Дарья</a:t>
            </a:r>
          </a:p>
          <a:p>
            <a:pPr algn="ctr" eaLnBrk="1" hangingPunct="1"/>
            <a:r>
              <a:rPr lang="ru-RU" sz="2800" b="1">
                <a:solidFill>
                  <a:srgbClr val="800000"/>
                </a:solidFill>
              </a:rPr>
              <a:t>Карнаух</a:t>
            </a:r>
          </a:p>
        </p:txBody>
      </p:sp>
      <p:pic>
        <p:nvPicPr>
          <p:cNvPr id="9" name="Picture 13" descr="C:\Documents and Settings\Юля\Рабочий стол\лидер 2\Карнаух Дарья 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87624" y="980728"/>
            <a:ext cx="2452997" cy="352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3" descr="C:\Documents and Settings\Юля\Рабочий стол\лого Лидер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99592" y="3694856"/>
            <a:ext cx="2664296" cy="814264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03700" y="908050"/>
            <a:ext cx="49403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+mj-lt"/>
              </a:rPr>
              <a:t>Я – лидер, потому что</a:t>
            </a:r>
          </a:p>
          <a:p>
            <a:pPr>
              <a:defRPr/>
            </a:pPr>
            <a:r>
              <a:rPr lang="ru-RU" sz="2400" dirty="0">
                <a:latin typeface="+mn-lt"/>
              </a:rPr>
              <a:t>за мной часто идут, прислушиваются. Я не идеальна, но так как у меня есть достоинства, я показываю лучше, а так как есть недостатки, учу, как делать не нужно! </a:t>
            </a:r>
            <a:endParaRPr lang="ru-RU" sz="2400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7038" y="3943350"/>
            <a:ext cx="4868862" cy="1262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atin typeface="+mj-lt"/>
              </a:rPr>
              <a:t>Моё жизненное кредо:</a:t>
            </a:r>
          </a:p>
          <a:p>
            <a:pPr algn="ctr">
              <a:defRPr/>
            </a:pPr>
            <a:r>
              <a:rPr lang="ru-RU" sz="2400" dirty="0">
                <a:latin typeface="+mj-lt"/>
              </a:rPr>
              <a:t>Делай, что должно, </a:t>
            </a:r>
          </a:p>
          <a:p>
            <a:pPr algn="ctr">
              <a:defRPr/>
            </a:pPr>
            <a:r>
              <a:rPr lang="ru-RU" sz="2400" dirty="0">
                <a:latin typeface="+mj-lt"/>
              </a:rPr>
              <a:t>и будь, что будет!</a:t>
            </a:r>
          </a:p>
        </p:txBody>
      </p:sp>
    </p:spTree>
    <p:extLst>
      <p:ext uri="{BB962C8B-B14F-4D97-AF65-F5344CB8AC3E}">
        <p14:creationId xmlns:p14="http://schemas.microsoft.com/office/powerpoint/2010/main" val="423395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DNA7 X86</cp:lastModifiedBy>
  <cp:revision>1</cp:revision>
  <dcterms:created xsi:type="dcterms:W3CDTF">2011-11-11T10:13:14Z</dcterms:created>
  <dcterms:modified xsi:type="dcterms:W3CDTF">2011-11-11T10:16:36Z</dcterms:modified>
</cp:coreProperties>
</file>